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JEFFERSON ST
Intersection ID: 5155479
Cardinal Direction: N
Work Order ID: SG-20111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JEFFERSON ST
Intersection ID: 5155479
Cardinal Direction: S
Work Order ID: SG-20111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JEFFERSON ST
Intersection ID: 5155479
Cardinal Direction: E
Work Order ID: SG-20111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11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35TH ST / JEFFERSON ST
Intersection ID: 5155479
Cardinal Direction: W
Work Order ID: SG-20111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